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4" r:id="rId3"/>
    <p:sldId id="283" r:id="rId4"/>
    <p:sldId id="280" r:id="rId5"/>
    <p:sldId id="273" r:id="rId6"/>
    <p:sldId id="274" r:id="rId7"/>
    <p:sldId id="281" r:id="rId8"/>
    <p:sldId id="275" r:id="rId9"/>
    <p:sldId id="271" r:id="rId10"/>
    <p:sldId id="279" r:id="rId11"/>
    <p:sldId id="266" r:id="rId12"/>
    <p:sldId id="272" r:id="rId13"/>
    <p:sldId id="282" r:id="rId14"/>
    <p:sldId id="28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6067" autoAdjust="0"/>
    <p:restoredTop sz="72174" autoAdjust="0"/>
  </p:normalViewPr>
  <p:slideViewPr>
    <p:cSldViewPr>
      <p:cViewPr>
        <p:scale>
          <a:sx n="100" d="100"/>
          <a:sy n="100" d="100"/>
        </p:scale>
        <p:origin x="-504" y="-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02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6A933-A601-495E-A458-DBD53C16FFA0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1CC7C-3CDD-4F44-ACDA-156DF9F234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423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1CC7C-3CDD-4F44-ACDA-156DF9F234F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31CC7C-3CDD-4F44-ACDA-156DF9F234F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E993A-AC16-4E58-A8E1-9BB43A56D6AD}" type="datetimeFigureOut">
              <a:rPr lang="en-US" smtClean="0"/>
              <a:pPr/>
              <a:t>9/17/2012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C3F7-FB90-4D79-89E8-92F061FBA0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2978" y="908720"/>
            <a:ext cx="4573925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63488"/>
            <a:ext cx="9144000" cy="901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esiacurodzeni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0"/>
            <a:ext cx="6669360" cy="6669360"/>
          </a:xfrm>
        </p:spPr>
      </p:pic>
      <p:sp>
        <p:nvSpPr>
          <p:cNvPr id="5" name="Rectangle 4"/>
          <p:cNvSpPr/>
          <p:nvPr/>
        </p:nvSpPr>
        <p:spPr>
          <a:xfrm>
            <a:off x="0" y="6597352"/>
            <a:ext cx="8892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smtClean="0"/>
              <a:t>R. Dolata, A Pokropek  (2012) Czy warto urodzić się w styczniu? Wiek biologiczny a wyniki egzaminacyjne.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Lowering of school starting age</a:t>
            </a:r>
            <a:endParaRPr lang="en-US" dirty="0"/>
          </a:p>
        </p:txBody>
      </p:sp>
      <p:pic>
        <p:nvPicPr>
          <p:cNvPr id="4" name="Content Placeholder 3" descr="edu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490" y="1556792"/>
            <a:ext cx="9074014" cy="4351823"/>
          </a:xfrm>
        </p:spPr>
      </p:pic>
      <p:sp>
        <p:nvSpPr>
          <p:cNvPr id="5" name="TextBox 4"/>
          <p:cNvSpPr txBox="1"/>
          <p:nvPr/>
        </p:nvSpPr>
        <p:spPr>
          <a:xfrm>
            <a:off x="1691680" y="1909281"/>
            <a:ext cx="6336704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l-PL" sz="6000" dirty="0" smtClean="0"/>
              <a:t>Why not this way?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9531087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5130" y="2258194"/>
            <a:ext cx="6437270" cy="121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1916832"/>
            <a:ext cx="1973482" cy="197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l-PL" dirty="0" smtClean="0"/>
              <a:t>Premier Emotions League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0000"/>
            <a:ext cx="8280920" cy="426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7290" y="2852936"/>
            <a:ext cx="43204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-874187" y="4391525"/>
            <a:ext cx="3024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Tweets per minute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418" y="1631677"/>
            <a:ext cx="8303046" cy="431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pl-PL" dirty="0" smtClean="0"/>
              <a:t>Premier Emotions League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3068960"/>
            <a:ext cx="43204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-748199" y="4557713"/>
            <a:ext cx="277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smtClean="0"/>
              <a:t>Tweets sentiment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734175" y="2978977"/>
            <a:ext cx="432048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376" y="188640"/>
            <a:ext cx="6840000" cy="6275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-288032"/>
            <a:ext cx="9144000" cy="14127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/>
          <a:lstStyle/>
          <a:p>
            <a:r>
              <a:rPr lang="pl-PL" dirty="0" smtClean="0"/>
              <a:t>L</a:t>
            </a:r>
            <a:r>
              <a:rPr lang="en-US" dirty="0" err="1" smtClean="0"/>
              <a:t>ife</a:t>
            </a:r>
            <a:r>
              <a:rPr lang="en-US" dirty="0" smtClean="0"/>
              <a:t> expectancy after retirement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Autofit/>
          </a:bodyPr>
          <a:lstStyle/>
          <a:p>
            <a:r>
              <a:rPr lang="pl-PL" sz="4000" dirty="0" smtClean="0"/>
              <a:t>20M tweets with geotags about LO2012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tofesi.mimuw.edu.pl/~cogito/smarterpoland/Euro2012/Olimpiada/g123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50" y="1119282"/>
            <a:ext cx="9058554" cy="605413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957392"/>
            <a:ext cx="9396536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2360" y="6453336"/>
            <a:ext cx="4211960" cy="57606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http://tofesi.mimuw.edu.pl/~cogito/smarterpoland/Euro2012/Olimpiada/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"/>
            <a:ext cx="6941294" cy="6858000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" y="-876300"/>
            <a:ext cx="8610600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tofesi.mimuw.edu.pl/~cogito/smarterpoland/Euro2012/Olimpiada/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464" y="0"/>
            <a:ext cx="6924920" cy="6841823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" y="-876300"/>
            <a:ext cx="8610600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http://tofesi.mimuw.edu.pl/~cogito/smarterpoland/Euro2012/Olimpiada/g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0"/>
            <a:ext cx="6941294" cy="68580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" y="-876300"/>
            <a:ext cx="8610600" cy="861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dirty="0" smtClean="0"/>
              <a:t>Lowering of school starting 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01007"/>
            <a:ext cx="9144000" cy="2592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 descr="edu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2576136"/>
            <a:ext cx="8352928" cy="4005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493899"/>
            <a:ext cx="9144001" cy="3039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5430</TotalTime>
  <Words>45</Words>
  <Application>Microsoft Office PowerPoint</Application>
  <PresentationFormat>On-screen Show (4:3)</PresentationFormat>
  <Paragraphs>12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Premier Emotions League</vt:lpstr>
      <vt:lpstr>Premier Emotions League</vt:lpstr>
      <vt:lpstr>Life expectancy after retirement</vt:lpstr>
      <vt:lpstr>20M tweets with geotags about LO2012 </vt:lpstr>
      <vt:lpstr>Slide 6</vt:lpstr>
      <vt:lpstr>Slide 7</vt:lpstr>
      <vt:lpstr>Slide 8</vt:lpstr>
      <vt:lpstr>Lowering of school starting age</vt:lpstr>
      <vt:lpstr>Slide 10</vt:lpstr>
      <vt:lpstr>Slide 11</vt:lpstr>
      <vt:lpstr>Lowering of school starting age</vt:lpstr>
      <vt:lpstr>Slide 13</vt:lpstr>
      <vt:lpstr>Slide 14</vt:lpstr>
    </vt:vector>
  </TitlesOfParts>
  <Company>IBM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IBM_USER</dc:creator>
  <cp:lastModifiedBy>IBM_USER</cp:lastModifiedBy>
  <cp:revision>157</cp:revision>
  <dcterms:created xsi:type="dcterms:W3CDTF">2012-08-29T12:16:19Z</dcterms:created>
  <dcterms:modified xsi:type="dcterms:W3CDTF">2012-09-17T18:49:45Z</dcterms:modified>
</cp:coreProperties>
</file>